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65" r:id="rId5"/>
    <p:sldId id="267" r:id="rId6"/>
    <p:sldId id="268" r:id="rId7"/>
    <p:sldId id="264" r:id="rId8"/>
    <p:sldId id="259" r:id="rId9"/>
    <p:sldId id="263" r:id="rId10"/>
    <p:sldId id="261" r:id="rId11"/>
    <p:sldId id="262" r:id="rId12"/>
    <p:sldId id="260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AA010D2-4D9F-4F79-BD44-5623FF3DC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E8AF3139-3A7C-430D-9747-2D96863DC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3B759837-B326-4E8B-AA8F-A55CDA5A0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0A45-E351-48C1-AD19-476B260A5E5F}" type="datetimeFigureOut">
              <a:rPr lang="cs-CZ" smtClean="0"/>
              <a:t>12.3.2019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0E366F2F-A3E9-4CF9-B518-FC61A093C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5E22A60-A89D-460B-A2D0-66BBADEE6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9235-CE12-41AF-8DC5-818C1F1BD27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767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8936371-0ABB-46AB-AF65-210ADECB6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452DE9FC-1E7D-4A02-AAAA-CC6715352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E9DE9E86-52A4-4C8F-AB2E-CE58DE844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0A45-E351-48C1-AD19-476B260A5E5F}" type="datetimeFigureOut">
              <a:rPr lang="cs-CZ" smtClean="0"/>
              <a:t>12.3.2019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EDE75408-9D2B-4A14-A3C8-E4E86A44E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643D92B-0E70-43F1-893F-3A4A836E5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9235-CE12-41AF-8DC5-818C1F1BD27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8978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E9BA1F6D-BF33-4CB6-9F7B-FFC2515724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51C3D461-2B7E-4058-B757-E61D54DFD6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1FFD5990-1B6D-4DB1-B732-C3E0EA518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0A45-E351-48C1-AD19-476B260A5E5F}" type="datetimeFigureOut">
              <a:rPr lang="cs-CZ" smtClean="0"/>
              <a:t>12.3.2019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56E1485-6EEA-488E-9BE1-E213AEF76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0EDEB808-1CF9-4977-AFF9-DB1F6F2C5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9235-CE12-41AF-8DC5-818C1F1BD27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3822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4FFF-506B-4A64-883F-B449E6742DC9}" type="datetimeFigureOut">
              <a:rPr lang="cs-CZ" smtClean="0"/>
              <a:t>12.3.2019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000B-5432-445F-9DE6-BF7BCDDA13A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6085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4FFF-506B-4A64-883F-B449E6742DC9}" type="datetimeFigureOut">
              <a:rPr lang="cs-CZ" smtClean="0"/>
              <a:t>12.3.2019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000B-5432-445F-9DE6-BF7BCDDA13A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1103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4FFF-506B-4A64-883F-B449E6742DC9}" type="datetimeFigureOut">
              <a:rPr lang="cs-CZ" smtClean="0"/>
              <a:t>12.3.2019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000B-5432-445F-9DE6-BF7BCDDA13A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0894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4FFF-506B-4A64-883F-B449E6742DC9}" type="datetimeFigureOut">
              <a:rPr lang="cs-CZ" smtClean="0"/>
              <a:t>12.3.2019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000B-5432-445F-9DE6-BF7BCDDA13A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391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4FFF-506B-4A64-883F-B449E6742DC9}" type="datetimeFigureOut">
              <a:rPr lang="cs-CZ" smtClean="0"/>
              <a:t>12.3.2019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000B-5432-445F-9DE6-BF7BCDDA13A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6171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4FFF-506B-4A64-883F-B449E6742DC9}" type="datetimeFigureOut">
              <a:rPr lang="cs-CZ" smtClean="0"/>
              <a:t>12.3.2019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000B-5432-445F-9DE6-BF7BCDDA13A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7905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4FFF-506B-4A64-883F-B449E6742DC9}" type="datetimeFigureOut">
              <a:rPr lang="cs-CZ" smtClean="0"/>
              <a:t>12.3.2019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000B-5432-445F-9DE6-BF7BCDDA13A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9441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4FFF-506B-4A64-883F-B449E6742DC9}" type="datetimeFigureOut">
              <a:rPr lang="cs-CZ" smtClean="0"/>
              <a:t>12.3.2019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000B-5432-445F-9DE6-BF7BCDDA13A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1114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A4522C3-BA7F-4DEC-AB29-569DC84A2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5EFDFBB-9047-4903-AFFD-DACEE0DB4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24422C4-1F92-4B43-84D9-265DE0705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0A45-E351-48C1-AD19-476B260A5E5F}" type="datetimeFigureOut">
              <a:rPr lang="cs-CZ" smtClean="0"/>
              <a:t>12.3.2019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51DF2CA-2E8B-4A4C-8157-0AB58BACA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C840B635-DE78-499E-9C50-9F5F7844B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9235-CE12-41AF-8DC5-818C1F1BD27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99178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4FFF-506B-4A64-883F-B449E6742DC9}" type="datetimeFigureOut">
              <a:rPr lang="cs-CZ" smtClean="0"/>
              <a:t>12.3.2019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000B-5432-445F-9DE6-BF7BCDDA13A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4943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4FFF-506B-4A64-883F-B449E6742DC9}" type="datetimeFigureOut">
              <a:rPr lang="cs-CZ" smtClean="0"/>
              <a:t>12.3.2019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000B-5432-445F-9DE6-BF7BCDDA13A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4143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4FFF-506B-4A64-883F-B449E6742DC9}" type="datetimeFigureOut">
              <a:rPr lang="cs-CZ" smtClean="0"/>
              <a:t>12.3.2019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000B-5432-445F-9DE6-BF7BCDDA13A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4276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D67CB9E-7EC6-4BCF-BC04-F02A2B833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DA099510-1692-4C1B-994D-F33FCC501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C20CF7A5-617A-4880-8EAA-A04196769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0A45-E351-48C1-AD19-476B260A5E5F}" type="datetimeFigureOut">
              <a:rPr lang="cs-CZ" smtClean="0"/>
              <a:t>12.3.2019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958E3717-2E6D-4832-8517-2169884B1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C55CF567-0F1A-4422-BF75-BDFA7FFAC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9235-CE12-41AF-8DC5-818C1F1BD27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055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052387C-9F2B-491F-B32C-F1C37DCC8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0523A1B-A9C5-4D87-8EF3-A98CD7E81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3BF7E912-C760-45F7-8995-6F8AE3306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735EB9A0-32EF-4681-A895-58A1BF59D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0A45-E351-48C1-AD19-476B260A5E5F}" type="datetimeFigureOut">
              <a:rPr lang="cs-CZ" smtClean="0"/>
              <a:t>12.3.2019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0F1D51F7-1CEA-4940-819E-6C003B4F1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FFF250A1-D9A4-40EC-B74F-2C2253E89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9235-CE12-41AF-8DC5-818C1F1BD27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4541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30737A4-5D3C-4119-9062-D58D9F3B6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E1135163-DA54-4BFE-A4DA-A2A76B734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962B9C98-D8E6-496C-9085-9BFDB34B2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0EFDE41B-218C-4FB0-AC1D-FC921FE399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1E79918B-F452-48F4-814B-F2031BCAF9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4E04F8D0-1615-4CDB-A72E-ED18CA2A5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0A45-E351-48C1-AD19-476B260A5E5F}" type="datetimeFigureOut">
              <a:rPr lang="cs-CZ" smtClean="0"/>
              <a:t>12.3.2019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810CC53F-8784-4C67-8486-4ADFB3533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58CEF332-2562-47D9-843A-8EFC893BF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9235-CE12-41AF-8DC5-818C1F1BD27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8669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36257D2-6B0A-4C12-AB19-2BAC8060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3DCE59BF-A3B7-4350-8D5D-397B00589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0A45-E351-48C1-AD19-476B260A5E5F}" type="datetimeFigureOut">
              <a:rPr lang="cs-CZ" smtClean="0"/>
              <a:t>12.3.2019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AA520142-2654-4D77-B79D-ECAC33579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E047AD3B-9C66-4874-B895-A48E8D75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9235-CE12-41AF-8DC5-818C1F1BD27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0812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6E3C5B38-221E-43BF-9803-504C19BA9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0A45-E351-48C1-AD19-476B260A5E5F}" type="datetimeFigureOut">
              <a:rPr lang="cs-CZ" smtClean="0"/>
              <a:t>12.3.2019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E9155C03-6169-4126-991B-B3B51C09E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BB0E77B2-EC59-49D1-BDC8-5B8B3878C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9235-CE12-41AF-8DC5-818C1F1BD27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623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6632D66-ECB7-43AF-8633-C3882E946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46164C8-AE27-449E-9FC5-86DC09DD4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8C37DDF9-6C5A-4F8F-9D89-B0D35A637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F4C0A738-2DAF-43D7-ADD0-C5D2F105B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0A45-E351-48C1-AD19-476B260A5E5F}" type="datetimeFigureOut">
              <a:rPr lang="cs-CZ" smtClean="0"/>
              <a:t>12.3.2019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3FD673C0-39B5-4BEC-98C4-94C67451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B66D4B56-BC76-4429-A17A-37F2E17A9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9235-CE12-41AF-8DC5-818C1F1BD27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1218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ED4F929-4639-4362-A961-ED3D04B28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E733C158-F9AA-4BD1-9BB6-CA45C96B16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8D6D6F7F-45E1-4223-8779-0E09D9F1B5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BF365EB0-FD34-41D9-9752-E97723D2C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0A45-E351-48C1-AD19-476B260A5E5F}" type="datetimeFigureOut">
              <a:rPr lang="cs-CZ" smtClean="0"/>
              <a:t>12.3.2019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75E7052A-6105-4C43-8ADD-BBC3B436C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57E283D0-2E7F-42F6-A983-00CAC6C8F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9235-CE12-41AF-8DC5-818C1F1BD27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7400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B5BBA57A-708B-4F19-BFC7-655A7FFD6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601CC516-9B32-42DE-8A50-CA4313B1C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CAB92BFC-BE0B-49D7-9B60-0987A44309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30A45-E351-48C1-AD19-476B260A5E5F}" type="datetimeFigureOut">
              <a:rPr lang="cs-CZ" smtClean="0"/>
              <a:t>12.3.2019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E9C6FEBE-2E39-475D-9A0D-8811959DBA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BC972F3-0A78-47D0-9D2D-0251E23734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59235-CE12-41AF-8DC5-818C1F1BD27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426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F4FFF-506B-4A64-883F-B449E6742DC9}" type="datetimeFigureOut">
              <a:rPr lang="cs-CZ" smtClean="0"/>
              <a:t>12.3.2019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B000B-5432-445F-9DE6-BF7BCDDA13A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256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E3D7461-16EA-4E5B-AE34-24C1F8629D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Pacient M.Š. nar. 1962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2FE49C57-BA71-4B7F-B4B7-EDD531CA9C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500" b="1" dirty="0">
                <a:latin typeface="+mj-lt"/>
                <a:ea typeface="+mj-ea"/>
                <a:cs typeface="+mj-cs"/>
              </a:rPr>
              <a:t>Ložiskový</a:t>
            </a:r>
            <a:r>
              <a:rPr lang="cs-CZ" sz="3500" b="1" dirty="0"/>
              <a:t> </a:t>
            </a:r>
            <a:r>
              <a:rPr lang="cs-CZ" sz="3500" b="1" dirty="0">
                <a:latin typeface="+mj-lt"/>
                <a:ea typeface="+mj-ea"/>
                <a:cs typeface="+mj-cs"/>
              </a:rPr>
              <a:t>proces v mezenteriu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7470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7BFC1D1-A085-4AE9-8C40-BBF0DB49E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M.Š. nar. 1962 </a:t>
            </a:r>
            <a:r>
              <a:rPr lang="cs-CZ" dirty="0" smtClean="0"/>
              <a:t>(</a:t>
            </a:r>
            <a:r>
              <a:rPr lang="cs-CZ" dirty="0" err="1"/>
              <a:t>Synaptophysin</a:t>
            </a:r>
            <a:r>
              <a:rPr lang="cs-CZ" dirty="0"/>
              <a:t>)</a:t>
            </a:r>
            <a:r>
              <a:rPr lang="cs-CZ" sz="3100" dirty="0"/>
              <a:t/>
            </a:r>
            <a:br>
              <a:rPr lang="cs-CZ" sz="3100" dirty="0"/>
            </a:br>
            <a:r>
              <a:rPr lang="cs-CZ" sz="3100" dirty="0" err="1"/>
              <a:t>Doc.MUDr</a:t>
            </a:r>
            <a:r>
              <a:rPr lang="cs-CZ" sz="3100" dirty="0"/>
              <a:t>. Chlumská, CSc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xmlns="" id="{B2AD78CE-61FF-4C76-8B36-E165CAC9C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542" y="1825625"/>
            <a:ext cx="8214915" cy="4351338"/>
          </a:xfrm>
        </p:spPr>
      </p:pic>
    </p:spTree>
    <p:extLst>
      <p:ext uri="{BB962C8B-B14F-4D97-AF65-F5344CB8AC3E}">
        <p14:creationId xmlns:p14="http://schemas.microsoft.com/office/powerpoint/2010/main" val="975163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Jaký bude další terapeutický přístup? </a:t>
            </a:r>
          </a:p>
        </p:txBody>
      </p:sp>
    </p:spTree>
    <p:extLst>
      <p:ext uri="{BB962C8B-B14F-4D97-AF65-F5344CB8AC3E}">
        <p14:creationId xmlns:p14="http://schemas.microsoft.com/office/powerpoint/2010/main" val="3709624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M.Š. nar. 1962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Nikdy vážně nestonal </a:t>
            </a:r>
          </a:p>
          <a:p>
            <a:r>
              <a:rPr lang="cs-CZ" dirty="0"/>
              <a:t>Od října 2018 intermitentní bolesti  v pravé bederní krajině a  v pravém boku, nezávislé na příjmu potravy, zhoršující  se  v leže na zádech a v noci  </a:t>
            </a:r>
          </a:p>
          <a:p>
            <a:r>
              <a:rPr lang="cs-CZ" dirty="0"/>
              <a:t>Od prosince 2018 do ledna 2019 zhubnul na váze 6 kg</a:t>
            </a:r>
          </a:p>
          <a:p>
            <a:r>
              <a:rPr lang="cs-CZ" dirty="0"/>
              <a:t>Nechutenství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4433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065CFB4-7222-4835-A36E-B4A868842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M.Š. nar. 1962 – USG</a:t>
            </a:r>
            <a:br>
              <a:rPr lang="cs-CZ" dirty="0"/>
            </a:br>
            <a:endParaRPr lang="cs-CZ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xmlns="" id="{0F902E6D-A199-4DD8-A19A-3B1F070754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654" y="1027906"/>
            <a:ext cx="6980739" cy="5235554"/>
          </a:xfrm>
        </p:spPr>
      </p:pic>
    </p:spTree>
    <p:extLst>
      <p:ext uri="{BB962C8B-B14F-4D97-AF65-F5344CB8AC3E}">
        <p14:creationId xmlns:p14="http://schemas.microsoft.com/office/powerpoint/2010/main" val="4140315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C9ED357-A680-4E67-8809-FD5C97340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M.Š. nar. 1962 – CT</a:t>
            </a:r>
            <a:br>
              <a:rPr lang="cs-CZ" dirty="0"/>
            </a:b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xmlns="" id="{68981506-DA76-4410-9738-60625843C6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212" y="988226"/>
            <a:ext cx="5658034" cy="5658034"/>
          </a:xfrm>
        </p:spPr>
      </p:pic>
    </p:spTree>
    <p:extLst>
      <p:ext uri="{BB962C8B-B14F-4D97-AF65-F5344CB8AC3E}">
        <p14:creationId xmlns:p14="http://schemas.microsoft.com/office/powerpoint/2010/main" val="4051631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M.Š. nar. 1962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Dne 15.2.2019 se probil resekci proximální části jejuna cca 70ti cm a </a:t>
            </a:r>
            <a:r>
              <a:rPr lang="cs-CZ" dirty="0" err="1" smtClean="0"/>
              <a:t>entero-enteroanstomóze</a:t>
            </a:r>
            <a:r>
              <a:rPr lang="cs-CZ" dirty="0" smtClean="0"/>
              <a:t> </a:t>
            </a:r>
          </a:p>
          <a:p>
            <a:r>
              <a:rPr lang="cs-CZ" dirty="0" smtClean="0"/>
              <a:t>Operatér: prof. </a:t>
            </a:r>
            <a:r>
              <a:rPr lang="cs-CZ" dirty="0" err="1" smtClean="0"/>
              <a:t>MUDr.Robert</a:t>
            </a:r>
            <a:r>
              <a:rPr lang="cs-CZ" dirty="0" smtClean="0"/>
              <a:t> Gürlich, PhD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7973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46E5298-D3BE-4257-B77A-09AC77D34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M.Š. nar. 1962 – </a:t>
            </a:r>
            <a:r>
              <a:rPr lang="cs-CZ" dirty="0" err="1"/>
              <a:t>resekát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17" name="Zástupný obsah 16">
            <a:extLst>
              <a:ext uri="{FF2B5EF4-FFF2-40B4-BE49-F238E27FC236}">
                <a16:creationId xmlns:a16="http://schemas.microsoft.com/office/drawing/2014/main" xmlns="" id="{0B5A7779-C673-4FBD-A0DF-5568509D2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68" y="1150362"/>
            <a:ext cx="7123351" cy="5342513"/>
          </a:xfrm>
        </p:spPr>
      </p:pic>
    </p:spTree>
    <p:extLst>
      <p:ext uri="{BB962C8B-B14F-4D97-AF65-F5344CB8AC3E}">
        <p14:creationId xmlns:p14="http://schemas.microsoft.com/office/powerpoint/2010/main" val="67285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M.Š. nar. 1962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27711"/>
          </a:xfrm>
        </p:spPr>
        <p:txBody>
          <a:bodyPr>
            <a:normAutofit fontScale="92500" lnSpcReduction="20000"/>
          </a:bodyPr>
          <a:lstStyle/>
          <a:p>
            <a:r>
              <a:rPr lang="cs-CZ" u="sng" dirty="0" err="1"/>
              <a:t>Resekát</a:t>
            </a:r>
            <a:r>
              <a:rPr lang="cs-CZ" u="sng" dirty="0"/>
              <a:t> tenkého střeva</a:t>
            </a:r>
          </a:p>
          <a:p>
            <a:pPr marL="0" indent="0">
              <a:buNone/>
            </a:pPr>
            <a:r>
              <a:rPr lang="cs-CZ" dirty="0"/>
              <a:t>Délky 58 cm, dvacet centimetrů od okraje tuhé ložisko, nažloutlé barvy vel. 15x12 mm mírně zužující lumen</a:t>
            </a:r>
          </a:p>
          <a:p>
            <a:pPr marL="0" indent="0">
              <a:buNone/>
            </a:pPr>
            <a:r>
              <a:rPr lang="cs-CZ" dirty="0"/>
              <a:t>Mesenterium resekováno v délce 6cm s tuhým neostře ohraničeným uzlem vel. 50x40x40mm a se satelitními uzlinami vel. 1-4mm</a:t>
            </a:r>
          </a:p>
          <a:p>
            <a:endParaRPr lang="cs-CZ" u="sng" dirty="0"/>
          </a:p>
          <a:p>
            <a:r>
              <a:rPr lang="cs-CZ" u="sng" dirty="0"/>
              <a:t>Histologie</a:t>
            </a:r>
          </a:p>
          <a:p>
            <a:pPr marL="0" indent="0">
              <a:buNone/>
            </a:pPr>
            <a:r>
              <a:rPr lang="cs-CZ" dirty="0"/>
              <a:t>Dobře diferencovaný, solidně uspořádaný NET. Nádor infiltruje celou stěnu tenkého střeva, prorůstá do lymfatický cév, je  bez peri-neurální propagace. Proliferační index 2%.</a:t>
            </a:r>
          </a:p>
          <a:p>
            <a:pPr marL="0" indent="0">
              <a:buNone/>
            </a:pPr>
            <a:r>
              <a:rPr lang="cs-CZ" dirty="0"/>
              <a:t>Infiltrovaná mezenteriální uzlina  a okolní tukové tkáně , tři drobné uzliny bez nádoru. </a:t>
            </a:r>
          </a:p>
        </p:txBody>
      </p:sp>
    </p:spTree>
    <p:extLst>
      <p:ext uri="{BB962C8B-B14F-4D97-AF65-F5344CB8AC3E}">
        <p14:creationId xmlns:p14="http://schemas.microsoft.com/office/powerpoint/2010/main" val="2029341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C905F77-C6DC-4CEC-82F6-B28DF025E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M.Š. nar. 1962 – </a:t>
            </a:r>
            <a:r>
              <a:rPr lang="cs-CZ" dirty="0" smtClean="0"/>
              <a:t>biopsie</a:t>
            </a:r>
            <a:br>
              <a:rPr lang="cs-CZ" dirty="0" smtClean="0"/>
            </a:br>
            <a:r>
              <a:rPr lang="cs-CZ" sz="3100" dirty="0" err="1" smtClean="0"/>
              <a:t>Doc.MUDr</a:t>
            </a:r>
            <a:r>
              <a:rPr lang="cs-CZ" sz="3100" dirty="0" smtClean="0"/>
              <a:t>. Chlumská, CSc</a:t>
            </a:r>
            <a:r>
              <a:rPr lang="cs-CZ" sz="3100" dirty="0"/>
              <a:t/>
            </a:r>
            <a:br>
              <a:rPr lang="cs-CZ" sz="3100" dirty="0"/>
            </a:br>
            <a:endParaRPr lang="cs-CZ" sz="31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xmlns="" id="{0CB4E4B2-69D5-4669-A495-6104535489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542" y="1825625"/>
            <a:ext cx="8214915" cy="4351338"/>
          </a:xfrm>
        </p:spPr>
      </p:pic>
    </p:spTree>
    <p:extLst>
      <p:ext uri="{BB962C8B-B14F-4D97-AF65-F5344CB8AC3E}">
        <p14:creationId xmlns:p14="http://schemas.microsoft.com/office/powerpoint/2010/main" val="3865679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3993C6D-9CF7-4DDF-8CD0-3DDEC55EC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M.Š. nar. 1962 – </a:t>
            </a:r>
            <a:r>
              <a:rPr lang="cs-CZ" dirty="0"/>
              <a:t>biopsie</a:t>
            </a:r>
            <a:br>
              <a:rPr lang="cs-CZ" dirty="0"/>
            </a:br>
            <a:r>
              <a:rPr lang="cs-CZ" sz="3100" dirty="0" err="1"/>
              <a:t>Doc.MUDr</a:t>
            </a:r>
            <a:r>
              <a:rPr lang="cs-CZ" sz="3100" dirty="0"/>
              <a:t>. Chlumská, CSc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xmlns="" id="{BBEBDA2C-5B14-4609-98B1-009925EAAF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542" y="1825625"/>
            <a:ext cx="8214915" cy="4351338"/>
          </a:xfrm>
        </p:spPr>
      </p:pic>
    </p:spTree>
    <p:extLst>
      <p:ext uri="{BB962C8B-B14F-4D97-AF65-F5344CB8AC3E}">
        <p14:creationId xmlns:p14="http://schemas.microsoft.com/office/powerpoint/2010/main" val="61370012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224</Words>
  <Application>Microsoft Office PowerPoint</Application>
  <PresentationFormat>Širokoúhlá obrazovka</PresentationFormat>
  <Paragraphs>25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1_Motiv Office</vt:lpstr>
      <vt:lpstr>Pacient M.Š. nar. 1962</vt:lpstr>
      <vt:lpstr>M.Š. nar. 1962</vt:lpstr>
      <vt:lpstr>M.Š. nar. 1962 – USG </vt:lpstr>
      <vt:lpstr>M.Š. nar. 1962 – CT </vt:lpstr>
      <vt:lpstr>M.Š. nar. 1962</vt:lpstr>
      <vt:lpstr>M.Š. nar. 1962 – resekát </vt:lpstr>
      <vt:lpstr>M.Š. nar. 1962</vt:lpstr>
      <vt:lpstr>M.Š. nar. 1962 – biopsie Doc.MUDr. Chlumská, CSc </vt:lpstr>
      <vt:lpstr>M.Š. nar. 1962 – biopsie Doc.MUDr. Chlumská, CSc </vt:lpstr>
      <vt:lpstr>M.Š. nar. 1962 (Synaptophysin) Doc.MUDr. Chlumská, CSc </vt:lpstr>
      <vt:lpstr>Jaký bude další terapeutický přístup?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Pacient č. 1</dc:title>
  <dc:creator>Jana Horutova</dc:creator>
  <cp:lastModifiedBy>Milan Lukáš</cp:lastModifiedBy>
  <cp:revision>14</cp:revision>
  <dcterms:created xsi:type="dcterms:W3CDTF">2019-03-12T06:27:19Z</dcterms:created>
  <dcterms:modified xsi:type="dcterms:W3CDTF">2019-03-12T07:47:21Z</dcterms:modified>
</cp:coreProperties>
</file>